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2F24D93-F7A9-40EA-98A9-CAD767FCFFAF}" type="datetimeFigureOut">
              <a:rPr lang="en-US" smtClean="0"/>
              <a:pPr/>
              <a:t>10/21/2023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271D9CC-A0EB-4648-8343-4529AAC813C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6096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BACHELOR OF SCIENCE IN</a:t>
            </a:r>
            <a:br>
              <a:rPr lang="en-US" dirty="0" smtClean="0"/>
            </a:br>
            <a:r>
              <a:rPr lang="en-US" dirty="0" smtClean="0"/>
              <a:t>MATHEMATICS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CHRIST COLLEGE OF ARTS AND SCIENCE</a:t>
            </a:r>
          </a:p>
          <a:p>
            <a:r>
              <a:rPr lang="en-US" dirty="0" smtClean="0"/>
              <a:t>DEPARTMENT OF MATHEMATICS</a:t>
            </a:r>
          </a:p>
          <a:p>
            <a:endParaRPr lang="en-US" dirty="0"/>
          </a:p>
        </p:txBody>
      </p:sp>
      <p:pic>
        <p:nvPicPr>
          <p:cNvPr id="8" name="Picture 7" descr="1.png"/>
          <p:cNvPicPr>
            <a:picLocks noChangeAspect="1"/>
          </p:cNvPicPr>
          <p:nvPr/>
        </p:nvPicPr>
        <p:blipFill>
          <a:blip r:embed="rId2"/>
          <a:srcRect l="39655" r="47472" b="90809"/>
          <a:stretch>
            <a:fillRect/>
          </a:stretch>
        </p:blipFill>
        <p:spPr>
          <a:xfrm>
            <a:off x="3276600" y="2209800"/>
            <a:ext cx="14478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office2\Desktop\sam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44" y="0"/>
            <a:ext cx="860111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956050" y="3168650"/>
          <a:ext cx="1231900" cy="519113"/>
        </p:xfrm>
        <a:graphic>
          <a:graphicData uri="http://schemas.openxmlformats.org/presentationml/2006/ole">
            <p:oleObj spid="_x0000_s7170" name="Packager Shell Object" showAsIcon="1" r:id="rId3" imgW="1231200" imgH="518400" progId="Package">
              <p:embed/>
            </p:oleObj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3956050" y="3168650"/>
          <a:ext cx="1231900" cy="519113"/>
        </p:xfrm>
        <a:graphic>
          <a:graphicData uri="http://schemas.openxmlformats.org/presentationml/2006/ole">
            <p:oleObj spid="_x0000_s7171" name="Packager Shell Object" showAsIcon="1" r:id="rId4" imgW="1231200" imgH="518400" progId="Package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THANKYOU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84708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INDIAN AGRICULTURAL CROP PRODUCTION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(1997-2021)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9624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200" b="1" dirty="0" smtClean="0"/>
              <a:t>Submitted by</a:t>
            </a:r>
          </a:p>
          <a:p>
            <a:pPr>
              <a:buNone/>
            </a:pPr>
            <a:endParaRPr lang="en-US" sz="2200" dirty="0" smtClean="0"/>
          </a:p>
          <a:p>
            <a:pPr>
              <a:buNone/>
            </a:pPr>
            <a:r>
              <a:rPr lang="en-US" sz="2200" dirty="0" smtClean="0"/>
              <a:t>1.Rubasree R             222108728</a:t>
            </a:r>
          </a:p>
          <a:p>
            <a:pPr>
              <a:buNone/>
            </a:pPr>
            <a:r>
              <a:rPr lang="en-US" sz="2200" dirty="0" smtClean="0"/>
              <a:t>2.Samundeeswari K 222108729</a:t>
            </a:r>
          </a:p>
          <a:p>
            <a:pPr>
              <a:buNone/>
            </a:pPr>
            <a:r>
              <a:rPr lang="en-US" sz="2200" dirty="0" smtClean="0"/>
              <a:t>3.Robin Raj R             222108722</a:t>
            </a:r>
          </a:p>
          <a:p>
            <a:pPr>
              <a:buNone/>
            </a:pPr>
            <a:r>
              <a:rPr lang="en-US" sz="2200" dirty="0" smtClean="0"/>
              <a:t>4.Rajpriyan D             222108721</a:t>
            </a:r>
          </a:p>
          <a:p>
            <a:pPr>
              <a:buNone/>
            </a:pPr>
            <a:endParaRPr lang="en-US" sz="22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                                                    Guided by</a:t>
            </a:r>
          </a:p>
          <a:p>
            <a:pPr>
              <a:buNone/>
            </a:pPr>
            <a:r>
              <a:rPr lang="en-US" dirty="0" smtClean="0"/>
              <a:t>                                           </a:t>
            </a:r>
            <a:r>
              <a:rPr lang="en-US" sz="2000" dirty="0" err="1" smtClean="0"/>
              <a:t>Mrs.A.PushpalathaM.sc.,M.Phil.,B.Ed</a:t>
            </a:r>
            <a:endParaRPr lang="en-US" sz="2000" dirty="0" smtClean="0"/>
          </a:p>
          <a:p>
            <a:pPr>
              <a:buNone/>
            </a:pPr>
            <a:r>
              <a:rPr lang="en-US" sz="2100" dirty="0" smtClean="0"/>
              <a:t>                                                                                Assistant Professor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EMPATHY MAP</a:t>
            </a:r>
            <a:endParaRPr lang="en-US" b="1" dirty="0"/>
          </a:p>
        </p:txBody>
      </p:sp>
      <p:pic>
        <p:nvPicPr>
          <p:cNvPr id="2050" name="Picture 2" descr="C:\Users\office2\Desktop\RUBA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295400"/>
            <a:ext cx="6477000" cy="4906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US" b="1" dirty="0" smtClean="0"/>
              <a:t>BRAIN STORMING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 descr="C:\Users\office2\Desktop\ROB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630855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ffice2\Desktop\sam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049" y="1880971"/>
            <a:ext cx="5029902" cy="30960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ffice2\Desktop\sam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8655" y="1952419"/>
            <a:ext cx="3686690" cy="2953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ffice2\Desktop\sam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2838" y="1618997"/>
            <a:ext cx="4458323" cy="36200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ffice2\Desktop\sam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714260"/>
            <a:ext cx="4953000" cy="34294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office2\Desktop\sam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4050" y="1614234"/>
            <a:ext cx="2495899" cy="36295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107</TotalTime>
  <Words>49</Words>
  <Application>Microsoft Office PowerPoint</Application>
  <PresentationFormat>On-screen Show (4:3)</PresentationFormat>
  <Paragraphs>18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Flow</vt:lpstr>
      <vt:lpstr>Packager Shell Object</vt:lpstr>
      <vt:lpstr>BACHELOR OF SCIENCE IN MATHEMATICS</vt:lpstr>
      <vt:lpstr>INDIAN AGRICULTURAL CROP PRODUCTION ANALYSIS (1997-2021)</vt:lpstr>
      <vt:lpstr>EMPATHY MAP</vt:lpstr>
      <vt:lpstr>BRAIN STORMING</vt:lpstr>
      <vt:lpstr>Slide 5</vt:lpstr>
      <vt:lpstr>Slide 6</vt:lpstr>
      <vt:lpstr>Slide 7</vt:lpstr>
      <vt:lpstr>Slide 8</vt:lpstr>
      <vt:lpstr>Slide 9</vt:lpstr>
      <vt:lpstr>Slide 10</vt:lpstr>
      <vt:lpstr>Slide 11</vt:lpstr>
      <vt:lpstr>       THANKYOU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OF SCIENCE IN MATHEMATICS</dc:title>
  <dc:creator>office2</dc:creator>
  <cp:lastModifiedBy>lenova</cp:lastModifiedBy>
  <cp:revision>19</cp:revision>
  <dcterms:created xsi:type="dcterms:W3CDTF">2023-10-20T07:13:41Z</dcterms:created>
  <dcterms:modified xsi:type="dcterms:W3CDTF">2023-10-21T05:19:53Z</dcterms:modified>
</cp:coreProperties>
</file>